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61" r:id="rId5"/>
    <p:sldId id="259" r:id="rId6"/>
    <p:sldId id="260" r:id="rId7"/>
    <p:sldId id="265" r:id="rId8"/>
    <p:sldId id="266" r:id="rId9"/>
    <p:sldId id="267" r:id="rId10"/>
    <p:sldId id="262" r:id="rId11"/>
    <p:sldId id="269" r:id="rId12"/>
    <p:sldId id="268"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1749564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26456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A8436C9-B843-4585-BABE-B64EA2EB3D44}"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9065478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887120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A8436C9-B843-4585-BABE-B64EA2EB3D44}"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514869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5371155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2061883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2286865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830837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77A55D-5EA2-4D68-8C2C-3058066D75C8}" type="datetimeFigureOut">
              <a:rPr lang="en-IN" smtClean="0"/>
              <a:t>25-06-2021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503803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487419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77A55D-5EA2-4D68-8C2C-3058066D75C8}" type="datetimeFigureOut">
              <a:rPr lang="en-IN" smtClean="0"/>
              <a:t>25-06-2021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465166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D77A55D-5EA2-4D68-8C2C-3058066D75C8}" type="datetimeFigureOut">
              <a:rPr lang="en-IN" smtClean="0"/>
              <a:t>25-06-2021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1153429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77A55D-5EA2-4D68-8C2C-3058066D75C8}" type="datetimeFigureOut">
              <a:rPr lang="en-IN" smtClean="0"/>
              <a:t>25-06-2021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190280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3328491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77A55D-5EA2-4D68-8C2C-3058066D75C8}" type="datetimeFigureOut">
              <a:rPr lang="en-IN" smtClean="0"/>
              <a:t>25-06-2021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A8436C9-B843-4585-BABE-B64EA2EB3D44}" type="slidenum">
              <a:rPr lang="en-IN" smtClean="0"/>
              <a:t>‹#›</a:t>
            </a:fld>
            <a:endParaRPr lang="en-IN"/>
          </a:p>
        </p:txBody>
      </p:sp>
    </p:spTree>
    <p:extLst>
      <p:ext uri="{BB962C8B-B14F-4D97-AF65-F5344CB8AC3E}">
        <p14:creationId xmlns:p14="http://schemas.microsoft.com/office/powerpoint/2010/main" val="2519616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D77A55D-5EA2-4D68-8C2C-3058066D75C8}" type="datetimeFigureOut">
              <a:rPr lang="en-IN" smtClean="0"/>
              <a:t>25-06-2021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A8436C9-B843-4585-BABE-B64EA2EB3D44}" type="slidenum">
              <a:rPr lang="en-IN" smtClean="0"/>
              <a:t>‹#›</a:t>
            </a:fld>
            <a:endParaRPr lang="en-IN"/>
          </a:p>
        </p:txBody>
      </p:sp>
    </p:spTree>
    <p:extLst>
      <p:ext uri="{BB962C8B-B14F-4D97-AF65-F5344CB8AC3E}">
        <p14:creationId xmlns:p14="http://schemas.microsoft.com/office/powerpoint/2010/main" val="107393147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F0963-9AAB-43CC-AD89-74914C03BA67}"/>
              </a:ext>
            </a:extLst>
          </p:cNvPr>
          <p:cNvSpPr>
            <a:spLocks noGrp="1"/>
          </p:cNvSpPr>
          <p:nvPr>
            <p:ph type="ctrTitle"/>
          </p:nvPr>
        </p:nvSpPr>
        <p:spPr>
          <a:xfrm>
            <a:off x="2928401" y="1380069"/>
            <a:ext cx="8574622" cy="981392"/>
          </a:xfrm>
        </p:spPr>
        <p:txBody>
          <a:bodyPr>
            <a:normAutofit/>
          </a:bodyPr>
          <a:lstStyle/>
          <a:p>
            <a:r>
              <a:rPr lang="en-IN" dirty="0"/>
              <a:t>Style My Space 3D</a:t>
            </a:r>
          </a:p>
        </p:txBody>
      </p:sp>
      <p:sp>
        <p:nvSpPr>
          <p:cNvPr id="3" name="Subtitle 2">
            <a:extLst>
              <a:ext uri="{FF2B5EF4-FFF2-40B4-BE49-F238E27FC236}">
                <a16:creationId xmlns:a16="http://schemas.microsoft.com/office/drawing/2014/main" id="{7D61329A-0010-467E-869D-191036612086}"/>
              </a:ext>
            </a:extLst>
          </p:cNvPr>
          <p:cNvSpPr>
            <a:spLocks noGrp="1"/>
          </p:cNvSpPr>
          <p:nvPr>
            <p:ph type="subTitle" idx="1"/>
          </p:nvPr>
        </p:nvSpPr>
        <p:spPr>
          <a:xfrm>
            <a:off x="4515377" y="2627789"/>
            <a:ext cx="6987645" cy="2757011"/>
          </a:xfrm>
        </p:spPr>
        <p:txBody>
          <a:bodyPr/>
          <a:lstStyle/>
          <a:p>
            <a:r>
              <a:rPr lang="en-IN" dirty="0"/>
              <a:t>Padhiyar Tejas</a:t>
            </a:r>
          </a:p>
          <a:p>
            <a:r>
              <a:rPr lang="en-IN" dirty="0"/>
              <a:t>Bhadke Mansi</a:t>
            </a:r>
          </a:p>
          <a:p>
            <a:r>
              <a:rPr lang="en-IN" dirty="0"/>
              <a:t>Shete Nikita</a:t>
            </a:r>
          </a:p>
          <a:p>
            <a:r>
              <a:rPr lang="en-IN" dirty="0"/>
              <a:t>Patni Harsh</a:t>
            </a:r>
          </a:p>
        </p:txBody>
      </p:sp>
    </p:spTree>
    <p:extLst>
      <p:ext uri="{BB962C8B-B14F-4D97-AF65-F5344CB8AC3E}">
        <p14:creationId xmlns:p14="http://schemas.microsoft.com/office/powerpoint/2010/main" val="2196683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83685-AA46-4CE3-B38B-229DC714F129}"/>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BA0A9BF0-1871-4665-9635-FBD50C85EE49}"/>
              </a:ext>
            </a:extLst>
          </p:cNvPr>
          <p:cNvSpPr>
            <a:spLocks noGrp="1"/>
          </p:cNvSpPr>
          <p:nvPr>
            <p:ph idx="1"/>
          </p:nvPr>
        </p:nvSpPr>
        <p:spPr/>
        <p:txBody>
          <a:bodyPr/>
          <a:lstStyle/>
          <a:p>
            <a:r>
              <a:rPr lang="en-US" dirty="0"/>
              <a:t>A new age customer wants a customized or personalized solution exactly according to their needs. </a:t>
            </a:r>
          </a:p>
          <a:p>
            <a:r>
              <a:rPr lang="en-US" dirty="0"/>
              <a:t>The time of designers will be saved. Also, it will be easy for the designer to clear the idea to the client. </a:t>
            </a:r>
          </a:p>
          <a:p>
            <a:r>
              <a:rPr lang="en-US" dirty="0"/>
              <a:t>The designers can gain a competitive edge by giving their clients a complete view and information about their future project.</a:t>
            </a:r>
          </a:p>
        </p:txBody>
      </p:sp>
    </p:spTree>
    <p:extLst>
      <p:ext uri="{BB962C8B-B14F-4D97-AF65-F5344CB8AC3E}">
        <p14:creationId xmlns:p14="http://schemas.microsoft.com/office/powerpoint/2010/main" val="640331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ppOutput">
            <a:hlinkClick r:id="" action="ppaction://media"/>
            <a:extLst>
              <a:ext uri="{FF2B5EF4-FFF2-40B4-BE49-F238E27FC236}">
                <a16:creationId xmlns:a16="http://schemas.microsoft.com/office/drawing/2014/main" id="{6C71407B-2300-4CC9-81AA-6A13699E3F8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67200" y="207315"/>
            <a:ext cx="3657600" cy="6461125"/>
          </a:xfrm>
          <a:prstGeom prst="rect">
            <a:avLst/>
          </a:prstGeom>
        </p:spPr>
      </p:pic>
    </p:spTree>
    <p:extLst>
      <p:ext uri="{BB962C8B-B14F-4D97-AF65-F5344CB8AC3E}">
        <p14:creationId xmlns:p14="http://schemas.microsoft.com/office/powerpoint/2010/main" val="371885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6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CFCBB1-682E-4441-B6C2-724ACA19E5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98543" y="257452"/>
            <a:ext cx="3594914" cy="6343095"/>
          </a:xfrm>
          <a:prstGeom prst="rect">
            <a:avLst/>
          </a:prstGeom>
        </p:spPr>
      </p:pic>
    </p:spTree>
    <p:extLst>
      <p:ext uri="{BB962C8B-B14F-4D97-AF65-F5344CB8AC3E}">
        <p14:creationId xmlns:p14="http://schemas.microsoft.com/office/powerpoint/2010/main" val="322946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24E2E-B386-42A1-9F68-00684C59D368}"/>
              </a:ext>
            </a:extLst>
          </p:cNvPr>
          <p:cNvSpPr>
            <a:spLocks noGrp="1"/>
          </p:cNvSpPr>
          <p:nvPr>
            <p:ph type="title"/>
          </p:nvPr>
        </p:nvSpPr>
        <p:spPr>
          <a:xfrm>
            <a:off x="3822446" y="2552700"/>
            <a:ext cx="4547108" cy="1752599"/>
          </a:xfrm>
        </p:spPr>
        <p:txBody>
          <a:bodyPr/>
          <a:lstStyle/>
          <a:p>
            <a:pPr algn="ctr">
              <a:lnSpc>
                <a:spcPct val="200000"/>
              </a:lnSpc>
            </a:pPr>
            <a:r>
              <a:rPr lang="en-IN" dirty="0"/>
              <a:t>Thank You !</a:t>
            </a:r>
          </a:p>
        </p:txBody>
      </p:sp>
    </p:spTree>
    <p:extLst>
      <p:ext uri="{BB962C8B-B14F-4D97-AF65-F5344CB8AC3E}">
        <p14:creationId xmlns:p14="http://schemas.microsoft.com/office/powerpoint/2010/main" val="3420015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FA173-3EDF-4912-AB19-CB5E2D611E99}"/>
              </a:ext>
            </a:extLst>
          </p:cNvPr>
          <p:cNvSpPr>
            <a:spLocks noGrp="1"/>
          </p:cNvSpPr>
          <p:nvPr>
            <p:ph type="title"/>
          </p:nvPr>
        </p:nvSpPr>
        <p:spPr/>
        <p:txBody>
          <a:bodyPr/>
          <a:lstStyle/>
          <a:p>
            <a:r>
              <a:rPr lang="en-IN" dirty="0"/>
              <a:t>Introduction of App</a:t>
            </a:r>
          </a:p>
        </p:txBody>
      </p:sp>
      <p:sp>
        <p:nvSpPr>
          <p:cNvPr id="3" name="Content Placeholder 2">
            <a:extLst>
              <a:ext uri="{FF2B5EF4-FFF2-40B4-BE49-F238E27FC236}">
                <a16:creationId xmlns:a16="http://schemas.microsoft.com/office/drawing/2014/main" id="{5D64762F-9F99-4C94-B745-D0E2526E8E57}"/>
              </a:ext>
            </a:extLst>
          </p:cNvPr>
          <p:cNvSpPr>
            <a:spLocks noGrp="1"/>
          </p:cNvSpPr>
          <p:nvPr>
            <p:ph idx="1"/>
          </p:nvPr>
        </p:nvSpPr>
        <p:spPr/>
        <p:txBody>
          <a:bodyPr/>
          <a:lstStyle/>
          <a:p>
            <a:pPr algn="l"/>
            <a:r>
              <a:rPr lang="en-US" dirty="0"/>
              <a:t>Did you know that modern technology can influence the home design area immensely?</a:t>
            </a:r>
          </a:p>
          <a:p>
            <a:pPr algn="l"/>
            <a:r>
              <a:rPr lang="en-US" dirty="0"/>
              <a:t>Augmented Reality (AR) is one of the biggest technology trends, combining a real-world environment with computer-generated input. </a:t>
            </a:r>
          </a:p>
          <a:p>
            <a:pPr algn="l"/>
            <a:r>
              <a:rPr lang="en-US" dirty="0"/>
              <a:t>The Interior designing app is based on AR technology.</a:t>
            </a:r>
          </a:p>
          <a:p>
            <a:pPr algn="l"/>
            <a:endParaRPr lang="en-IN" dirty="0"/>
          </a:p>
        </p:txBody>
      </p:sp>
    </p:spTree>
    <p:extLst>
      <p:ext uri="{BB962C8B-B14F-4D97-AF65-F5344CB8AC3E}">
        <p14:creationId xmlns:p14="http://schemas.microsoft.com/office/powerpoint/2010/main" val="3423486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279C6-AD36-49B9-AC0F-B9FBB327D213}"/>
              </a:ext>
            </a:extLst>
          </p:cNvPr>
          <p:cNvSpPr>
            <a:spLocks noGrp="1"/>
          </p:cNvSpPr>
          <p:nvPr>
            <p:ph type="title"/>
          </p:nvPr>
        </p:nvSpPr>
        <p:spPr>
          <a:xfrm>
            <a:off x="1484310" y="584621"/>
            <a:ext cx="10018713" cy="754602"/>
          </a:xfrm>
        </p:spPr>
        <p:txBody>
          <a:bodyPr/>
          <a:lstStyle/>
          <a:p>
            <a:r>
              <a:rPr lang="en-IN" dirty="0"/>
              <a:t>Augmented Reality</a:t>
            </a:r>
          </a:p>
        </p:txBody>
      </p:sp>
      <p:sp>
        <p:nvSpPr>
          <p:cNvPr id="3" name="Content Placeholder 2">
            <a:extLst>
              <a:ext uri="{FF2B5EF4-FFF2-40B4-BE49-F238E27FC236}">
                <a16:creationId xmlns:a16="http://schemas.microsoft.com/office/drawing/2014/main" id="{99D9365D-CA13-4F79-91E5-36225CE40D9F}"/>
              </a:ext>
            </a:extLst>
          </p:cNvPr>
          <p:cNvSpPr>
            <a:spLocks noGrp="1"/>
          </p:cNvSpPr>
          <p:nvPr>
            <p:ph idx="1"/>
          </p:nvPr>
        </p:nvSpPr>
        <p:spPr>
          <a:xfrm>
            <a:off x="1484312" y="1321468"/>
            <a:ext cx="10018712" cy="1084381"/>
          </a:xfrm>
        </p:spPr>
        <p:txBody>
          <a:bodyPr/>
          <a:lstStyle/>
          <a:p>
            <a:r>
              <a:rPr lang="en-US" dirty="0">
                <a:solidFill>
                  <a:srgbClr val="202124"/>
                </a:solidFill>
                <a:latin typeface="arial" panose="020B0604020202020204" pitchFamily="34" charset="0"/>
              </a:rPr>
              <a:t> Augmented Reality (AR) is one of the biggest technology trends, combining a real-world environment with computer-generated input.</a:t>
            </a:r>
            <a:endParaRPr lang="en-US" b="0" i="0" dirty="0">
              <a:solidFill>
                <a:srgbClr val="202124"/>
              </a:solidFill>
              <a:effectLst/>
              <a:latin typeface="arial" panose="020B0604020202020204" pitchFamily="34" charset="0"/>
            </a:endParaRPr>
          </a:p>
        </p:txBody>
      </p:sp>
      <p:pic>
        <p:nvPicPr>
          <p:cNvPr id="4" name="Picture 3">
            <a:extLst>
              <a:ext uri="{FF2B5EF4-FFF2-40B4-BE49-F238E27FC236}">
                <a16:creationId xmlns:a16="http://schemas.microsoft.com/office/drawing/2014/main" id="{703A38A2-1418-4B98-806E-FC25205A28A2}"/>
              </a:ext>
            </a:extLst>
          </p:cNvPr>
          <p:cNvPicPr>
            <a:picLocks noChangeAspect="1"/>
          </p:cNvPicPr>
          <p:nvPr/>
        </p:nvPicPr>
        <p:blipFill>
          <a:blip r:embed="rId2"/>
          <a:stretch>
            <a:fillRect/>
          </a:stretch>
        </p:blipFill>
        <p:spPr>
          <a:xfrm>
            <a:off x="2579393" y="2695074"/>
            <a:ext cx="3914274" cy="3914274"/>
          </a:xfrm>
          <a:prstGeom prst="rect">
            <a:avLst/>
          </a:prstGeom>
        </p:spPr>
      </p:pic>
      <p:pic>
        <p:nvPicPr>
          <p:cNvPr id="5" name="Picture 4">
            <a:extLst>
              <a:ext uri="{FF2B5EF4-FFF2-40B4-BE49-F238E27FC236}">
                <a16:creationId xmlns:a16="http://schemas.microsoft.com/office/drawing/2014/main" id="{9BE5AE91-CC89-4D0F-A253-0DC5C2EE471D}"/>
              </a:ext>
            </a:extLst>
          </p:cNvPr>
          <p:cNvPicPr>
            <a:picLocks noChangeAspect="1"/>
          </p:cNvPicPr>
          <p:nvPr/>
        </p:nvPicPr>
        <p:blipFill>
          <a:blip r:embed="rId3"/>
          <a:stretch>
            <a:fillRect/>
          </a:stretch>
        </p:blipFill>
        <p:spPr>
          <a:xfrm>
            <a:off x="6959995" y="3264442"/>
            <a:ext cx="4543029" cy="2520956"/>
          </a:xfrm>
          <a:prstGeom prst="rect">
            <a:avLst/>
          </a:prstGeom>
        </p:spPr>
      </p:pic>
    </p:spTree>
    <p:extLst>
      <p:ext uri="{BB962C8B-B14F-4D97-AF65-F5344CB8AC3E}">
        <p14:creationId xmlns:p14="http://schemas.microsoft.com/office/powerpoint/2010/main" val="2873208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02927-3165-4CCA-816A-006442D7B435}"/>
              </a:ext>
            </a:extLst>
          </p:cNvPr>
          <p:cNvSpPr>
            <a:spLocks noGrp="1"/>
          </p:cNvSpPr>
          <p:nvPr>
            <p:ph type="title"/>
          </p:nvPr>
        </p:nvSpPr>
        <p:spPr/>
        <p:txBody>
          <a:bodyPr/>
          <a:lstStyle/>
          <a:p>
            <a:r>
              <a:rPr lang="en-IN" dirty="0"/>
              <a:t>Need </a:t>
            </a:r>
          </a:p>
        </p:txBody>
      </p:sp>
      <p:sp>
        <p:nvSpPr>
          <p:cNvPr id="3" name="Content Placeholder 2">
            <a:extLst>
              <a:ext uri="{FF2B5EF4-FFF2-40B4-BE49-F238E27FC236}">
                <a16:creationId xmlns:a16="http://schemas.microsoft.com/office/drawing/2014/main" id="{BC32AAA9-633E-40F9-8754-4F69E70E4836}"/>
              </a:ext>
            </a:extLst>
          </p:cNvPr>
          <p:cNvSpPr>
            <a:spLocks noGrp="1"/>
          </p:cNvSpPr>
          <p:nvPr>
            <p:ph idx="1"/>
          </p:nvPr>
        </p:nvSpPr>
        <p:spPr>
          <a:xfrm>
            <a:off x="2589212" y="1905000"/>
            <a:ext cx="8915400" cy="3777622"/>
          </a:xfrm>
        </p:spPr>
        <p:txBody>
          <a:bodyPr/>
          <a:lstStyle/>
          <a:p>
            <a:r>
              <a:rPr lang="en-IN" dirty="0"/>
              <a:t>For interior designers and architect, so their work possibly is less i.e. they don’t need to create the model again and again, and wait for approval from customer.</a:t>
            </a:r>
          </a:p>
          <a:p>
            <a:r>
              <a:rPr lang="en-IN" dirty="0"/>
              <a:t>Better Visualization while customizing the room, user or customer gets clear idea and view of the objects.</a:t>
            </a:r>
          </a:p>
          <a:p>
            <a:endParaRPr lang="en-IN" dirty="0"/>
          </a:p>
        </p:txBody>
      </p:sp>
    </p:spTree>
    <p:extLst>
      <p:ext uri="{BB962C8B-B14F-4D97-AF65-F5344CB8AC3E}">
        <p14:creationId xmlns:p14="http://schemas.microsoft.com/office/powerpoint/2010/main" val="1453768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AE027-B509-41AC-A83F-B4158BBD9831}"/>
              </a:ext>
            </a:extLst>
          </p:cNvPr>
          <p:cNvSpPr>
            <a:spLocks noGrp="1"/>
          </p:cNvSpPr>
          <p:nvPr>
            <p:ph type="title"/>
          </p:nvPr>
        </p:nvSpPr>
        <p:spPr/>
        <p:txBody>
          <a:bodyPr/>
          <a:lstStyle/>
          <a:p>
            <a:r>
              <a:rPr lang="en-IN" dirty="0"/>
              <a:t>Resources Used</a:t>
            </a:r>
          </a:p>
        </p:txBody>
      </p:sp>
      <p:sp>
        <p:nvSpPr>
          <p:cNvPr id="3" name="Content Placeholder 2">
            <a:extLst>
              <a:ext uri="{FF2B5EF4-FFF2-40B4-BE49-F238E27FC236}">
                <a16:creationId xmlns:a16="http://schemas.microsoft.com/office/drawing/2014/main" id="{598AD6CE-F263-41D4-9DFB-F0171847808C}"/>
              </a:ext>
            </a:extLst>
          </p:cNvPr>
          <p:cNvSpPr>
            <a:spLocks noGrp="1"/>
          </p:cNvSpPr>
          <p:nvPr>
            <p:ph idx="1"/>
          </p:nvPr>
        </p:nvSpPr>
        <p:spPr/>
        <p:txBody>
          <a:bodyPr/>
          <a:lstStyle/>
          <a:p>
            <a:r>
              <a:rPr lang="en-IN" dirty="0"/>
              <a:t>XCode – it is the software that is used to build app for Apple devices. It is developed by Apple. It is more or less similar to Android Studio.</a:t>
            </a:r>
          </a:p>
          <a:p>
            <a:r>
              <a:rPr lang="en-IN" dirty="0"/>
              <a:t>Swift – it is the language developed by Apple. It works only on Apple devices. It was first released in June 2,2014. It’s latest stable version is 5.4.1, after that it is called SwiftUI.</a:t>
            </a:r>
          </a:p>
          <a:p>
            <a:r>
              <a:rPr lang="en-IN" dirty="0"/>
              <a:t>.USDZ 3D model – 3D model with this extension i.e. .usdz are used in this app.</a:t>
            </a:r>
          </a:p>
        </p:txBody>
      </p:sp>
    </p:spTree>
    <p:extLst>
      <p:ext uri="{BB962C8B-B14F-4D97-AF65-F5344CB8AC3E}">
        <p14:creationId xmlns:p14="http://schemas.microsoft.com/office/powerpoint/2010/main" val="19612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64817-5E8F-4CA8-A4CD-332E61D59DCA}"/>
              </a:ext>
            </a:extLst>
          </p:cNvPr>
          <p:cNvSpPr>
            <a:spLocks noGrp="1"/>
          </p:cNvSpPr>
          <p:nvPr>
            <p:ph type="title"/>
          </p:nvPr>
        </p:nvSpPr>
        <p:spPr/>
        <p:txBody>
          <a:bodyPr/>
          <a:lstStyle/>
          <a:p>
            <a:r>
              <a:rPr lang="en-IN" dirty="0"/>
              <a:t>Limitations </a:t>
            </a:r>
          </a:p>
        </p:txBody>
      </p:sp>
      <p:sp>
        <p:nvSpPr>
          <p:cNvPr id="3" name="Content Placeholder 2">
            <a:extLst>
              <a:ext uri="{FF2B5EF4-FFF2-40B4-BE49-F238E27FC236}">
                <a16:creationId xmlns:a16="http://schemas.microsoft.com/office/drawing/2014/main" id="{31A19982-4883-4AC1-B751-DF356FB5227D}"/>
              </a:ext>
            </a:extLst>
          </p:cNvPr>
          <p:cNvSpPr>
            <a:spLocks noGrp="1"/>
          </p:cNvSpPr>
          <p:nvPr>
            <p:ph idx="1"/>
          </p:nvPr>
        </p:nvSpPr>
        <p:spPr/>
        <p:txBody>
          <a:bodyPr/>
          <a:lstStyle/>
          <a:p>
            <a:r>
              <a:rPr lang="en-IN" dirty="0"/>
              <a:t>It is available only on iPhone and iPad. </a:t>
            </a:r>
          </a:p>
          <a:p>
            <a:r>
              <a:rPr lang="en-IN" dirty="0"/>
              <a:t>As it is developed in Swift language which works only on Apple devices.</a:t>
            </a:r>
          </a:p>
        </p:txBody>
      </p:sp>
    </p:spTree>
    <p:extLst>
      <p:ext uri="{BB962C8B-B14F-4D97-AF65-F5344CB8AC3E}">
        <p14:creationId xmlns:p14="http://schemas.microsoft.com/office/powerpoint/2010/main" val="40385653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09D3D-366A-4373-BFFA-2E3DF3186891}"/>
              </a:ext>
            </a:extLst>
          </p:cNvPr>
          <p:cNvSpPr>
            <a:spLocks noGrp="1"/>
          </p:cNvSpPr>
          <p:nvPr>
            <p:ph type="title"/>
          </p:nvPr>
        </p:nvSpPr>
        <p:spPr/>
        <p:txBody>
          <a:bodyPr/>
          <a:lstStyle/>
          <a:p>
            <a:r>
              <a:rPr lang="en-IN" dirty="0"/>
              <a:t>Advantages</a:t>
            </a:r>
          </a:p>
        </p:txBody>
      </p:sp>
      <p:sp>
        <p:nvSpPr>
          <p:cNvPr id="3" name="Content Placeholder 2">
            <a:extLst>
              <a:ext uri="{FF2B5EF4-FFF2-40B4-BE49-F238E27FC236}">
                <a16:creationId xmlns:a16="http://schemas.microsoft.com/office/drawing/2014/main" id="{AA77624D-76CA-474C-B50B-A5117866CC63}"/>
              </a:ext>
            </a:extLst>
          </p:cNvPr>
          <p:cNvSpPr>
            <a:spLocks noGrp="1"/>
          </p:cNvSpPr>
          <p:nvPr>
            <p:ph idx="1"/>
          </p:nvPr>
        </p:nvSpPr>
        <p:spPr/>
        <p:txBody>
          <a:bodyPr>
            <a:normAutofit fontScale="92500" lnSpcReduction="20000"/>
          </a:bodyPr>
          <a:lstStyle/>
          <a:p>
            <a:r>
              <a:rPr lang="en-US" dirty="0"/>
              <a:t>This helps the client visualize the project before it is developed. It gives an ability to user to design the space the way they want.</a:t>
            </a:r>
          </a:p>
          <a:p>
            <a:r>
              <a:rPr lang="en-US" dirty="0"/>
              <a:t>User will also get an ability to edit the design and make changes even if the design is at the final stage. So, now users need not worry about the tedious corrections that done in actual decor and furniture.</a:t>
            </a:r>
          </a:p>
          <a:p>
            <a:r>
              <a:rPr lang="en-US" dirty="0"/>
              <a:t>AR in system will let user guide the designer in the best possible manner Even the minute details related to the designing process can be communicated interactively.</a:t>
            </a:r>
          </a:p>
          <a:p>
            <a:r>
              <a:rPr lang="en-US" dirty="0"/>
              <a:t>The client can try various products for their new project such as the furniture without paying a penny.</a:t>
            </a:r>
          </a:p>
          <a:p>
            <a:r>
              <a:rPr lang="en-US" dirty="0"/>
              <a:t>Using this system, it would be much easier for designer to present their innovative ideas to client.</a:t>
            </a:r>
          </a:p>
          <a:p>
            <a:r>
              <a:rPr lang="en-US" dirty="0"/>
              <a:t>The designers can gain a competitive edge by giving their clients a complete view and information about their future project.</a:t>
            </a:r>
          </a:p>
          <a:p>
            <a:endParaRPr lang="en-IN" dirty="0"/>
          </a:p>
        </p:txBody>
      </p:sp>
    </p:spTree>
    <p:extLst>
      <p:ext uri="{BB962C8B-B14F-4D97-AF65-F5344CB8AC3E}">
        <p14:creationId xmlns:p14="http://schemas.microsoft.com/office/powerpoint/2010/main" val="2507241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FBED7-8E25-4C47-BD8C-BF56E990891B}"/>
              </a:ext>
            </a:extLst>
          </p:cNvPr>
          <p:cNvSpPr>
            <a:spLocks noGrp="1"/>
          </p:cNvSpPr>
          <p:nvPr>
            <p:ph type="title"/>
          </p:nvPr>
        </p:nvSpPr>
        <p:spPr/>
        <p:txBody>
          <a:bodyPr/>
          <a:lstStyle/>
          <a:p>
            <a:r>
              <a:rPr lang="en-IN" dirty="0"/>
              <a:t>Disadvantages</a:t>
            </a:r>
          </a:p>
        </p:txBody>
      </p:sp>
      <p:sp>
        <p:nvSpPr>
          <p:cNvPr id="3" name="Content Placeholder 2">
            <a:extLst>
              <a:ext uri="{FF2B5EF4-FFF2-40B4-BE49-F238E27FC236}">
                <a16:creationId xmlns:a16="http://schemas.microsoft.com/office/drawing/2014/main" id="{A3C51858-E021-4EB4-8EF1-B3B6F1616092}"/>
              </a:ext>
            </a:extLst>
          </p:cNvPr>
          <p:cNvSpPr>
            <a:spLocks noGrp="1"/>
          </p:cNvSpPr>
          <p:nvPr>
            <p:ph idx="1"/>
          </p:nvPr>
        </p:nvSpPr>
        <p:spPr/>
        <p:txBody>
          <a:bodyPr/>
          <a:lstStyle/>
          <a:p>
            <a:r>
              <a:rPr lang="en-US" dirty="0"/>
              <a:t>It is quite expensive to use AR based system and maintain it. Moreover, it is costly to use it in daily life.</a:t>
            </a:r>
          </a:p>
          <a:p>
            <a:r>
              <a:rPr lang="en-US" dirty="0"/>
              <a:t>For designing using system requires training and specific tools to be made available to designers.</a:t>
            </a:r>
          </a:p>
          <a:p>
            <a:r>
              <a:rPr lang="en-US" dirty="0"/>
              <a:t>One major drawback of AR based application is lack of privacy.</a:t>
            </a:r>
          </a:p>
          <a:p>
            <a:endParaRPr lang="en-IN" dirty="0"/>
          </a:p>
        </p:txBody>
      </p:sp>
    </p:spTree>
    <p:extLst>
      <p:ext uri="{BB962C8B-B14F-4D97-AF65-F5344CB8AC3E}">
        <p14:creationId xmlns:p14="http://schemas.microsoft.com/office/powerpoint/2010/main" val="1388732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D9BC3-B99E-4C67-B202-7604C152ECCE}"/>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0F44E7BC-7A37-4884-8FCF-A63033A66717}"/>
              </a:ext>
            </a:extLst>
          </p:cNvPr>
          <p:cNvSpPr>
            <a:spLocks noGrp="1"/>
          </p:cNvSpPr>
          <p:nvPr>
            <p:ph idx="1"/>
          </p:nvPr>
        </p:nvSpPr>
        <p:spPr>
          <a:xfrm>
            <a:off x="2589212" y="1741714"/>
            <a:ext cx="8915400" cy="3777622"/>
          </a:xfrm>
        </p:spPr>
        <p:txBody>
          <a:bodyPr/>
          <a:lstStyle/>
          <a:p>
            <a:r>
              <a:rPr lang="en-US" dirty="0"/>
              <a:t>The interior design market is expected to see an exponential growth by 2025 globally. </a:t>
            </a:r>
          </a:p>
          <a:p>
            <a:r>
              <a:rPr lang="en-US" dirty="0"/>
              <a:t>The global interior design software market was valued at USD 3,829 million in 2019, and it is expected to reach a value of USD 6,433.9 million by 2025, registering a CAGR of 9.07% over the forecast period 2020-2025.</a:t>
            </a:r>
          </a:p>
          <a:p>
            <a:r>
              <a:rPr lang="en-US" dirty="0"/>
              <a:t>In future versions, the whole site construction can be visualized with our software. </a:t>
            </a:r>
          </a:p>
          <a:p>
            <a:endParaRPr lang="en-IN" dirty="0"/>
          </a:p>
        </p:txBody>
      </p:sp>
    </p:spTree>
    <p:extLst>
      <p:ext uri="{BB962C8B-B14F-4D97-AF65-F5344CB8AC3E}">
        <p14:creationId xmlns:p14="http://schemas.microsoft.com/office/powerpoint/2010/main" val="664470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876</TotalTime>
  <Words>608</Words>
  <Application>Microsoft Office PowerPoint</Application>
  <PresentationFormat>Widescreen</PresentationFormat>
  <Paragraphs>41</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Arial</vt:lpstr>
      <vt:lpstr>Century Gothic</vt:lpstr>
      <vt:lpstr>Wingdings 3</vt:lpstr>
      <vt:lpstr>Wisp</vt:lpstr>
      <vt:lpstr>Style My Space 3D</vt:lpstr>
      <vt:lpstr>Introduction of App</vt:lpstr>
      <vt:lpstr>Augmented Reality</vt:lpstr>
      <vt:lpstr>Need </vt:lpstr>
      <vt:lpstr>Resources Used</vt:lpstr>
      <vt:lpstr>Limitations </vt:lpstr>
      <vt:lpstr>Advantages</vt:lpstr>
      <vt:lpstr>Disadvantages</vt:lpstr>
      <vt:lpstr>Future Scope</vt:lpstr>
      <vt:lpstr>Conclusion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Style Space 3D</dc:title>
  <dc:creator>Tejas Padhiyar</dc:creator>
  <cp:lastModifiedBy>Tejas Padhiyar</cp:lastModifiedBy>
  <cp:revision>33</cp:revision>
  <dcterms:created xsi:type="dcterms:W3CDTF">2021-06-17T07:43:51Z</dcterms:created>
  <dcterms:modified xsi:type="dcterms:W3CDTF">2021-06-25T16:34:08Z</dcterms:modified>
</cp:coreProperties>
</file>

<file path=docProps/thumbnail.jpeg>
</file>